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745288" cy="988218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Gill Sans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hwJ+zM3KANt7aSk/XSwwj7IbiD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856" y="2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24425" y="741150"/>
            <a:ext cx="4497050" cy="370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4525" y="4694025"/>
            <a:ext cx="5396200" cy="444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4525" y="4694025"/>
            <a:ext cx="5396200" cy="444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82788" y="741363"/>
            <a:ext cx="2779712" cy="3705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411692" y="2064810"/>
            <a:ext cx="6034617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1842558" y="3495678"/>
            <a:ext cx="7802033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300692" y="2009778"/>
            <a:ext cx="7802033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342900" y="2133602"/>
            <a:ext cx="302895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3486150" y="2133602"/>
            <a:ext cx="302895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42901" y="2899833"/>
            <a:ext cx="303014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3483770" y="2046817"/>
            <a:ext cx="303133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3483770" y="2899833"/>
            <a:ext cx="303133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681288" y="364069"/>
            <a:ext cx="3833813" cy="780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342901" y="1913469"/>
            <a:ext cx="2256235" cy="625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344216" y="7156452"/>
            <a:ext cx="4114800" cy="107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52467" y="5460102"/>
            <a:ext cx="666936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Course start date: </a:t>
            </a:r>
            <a:r>
              <a:rPr lang="en-IE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Tuesday 22</a:t>
            </a:r>
            <a:r>
              <a:rPr lang="en-IE" sz="16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IE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of November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Format</a:t>
            </a:r>
            <a:r>
              <a:rPr lang="en-IE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19.30- 21.30pm for 4 weekly evening sessions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Venue: Interfaith Centre, DCU</a:t>
            </a:r>
            <a:endParaRPr sz="16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988839" y="7308304"/>
            <a:ext cx="1515907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504863" y="107504"/>
            <a:ext cx="532821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Dublin North, North East Recovery College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400" b="1" i="1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</a:t>
            </a:r>
            <a:endParaRPr sz="2000" b="0" i="1" u="none" strike="noStrike" cap="none">
              <a:solidFill>
                <a:srgbClr val="A2892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8325544" y="4912587"/>
            <a:ext cx="62972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4941426" y="4778536"/>
            <a:ext cx="1766920" cy="643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Song creation collective!</a:t>
            </a:r>
            <a:endParaRPr sz="2400" b="1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musical adventure explores the different components involved in song writing and the transformative effect that music can have on a persons mental health, supporting participants towards working collaboratively in the development and performance of a piece of music.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329467" y="3423960"/>
            <a:ext cx="6289651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 completion of this course learners will explore: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·      singing, performance and writing melodies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·      song writing structure.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·      rhythm and percussion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·      lyric writing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·      Collaboration using creative group work techniques</a:t>
            </a:r>
            <a:r>
              <a:rPr lang="en-I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11" y="2403267"/>
            <a:ext cx="6858594" cy="678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1357" y="8451165"/>
            <a:ext cx="6889358" cy="67307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1772816" y="1547664"/>
            <a:ext cx="3240360" cy="1876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201046" y="3761282"/>
            <a:ext cx="5832648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Participants will explore: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IE" sz="18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Self care – why it is important for mothers </a:t>
            </a:r>
            <a:endParaRPr lang="en-IE" sz="1800" i="1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IE" sz="1800" i="1" dirty="0" smtClean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Making time for mother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IE" sz="1800" i="1" dirty="0" smtClean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Mindfulness and Visualisation exercises   </a:t>
            </a:r>
            <a:endParaRPr dirty="0"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7896" y="7111140"/>
            <a:ext cx="1564618" cy="122842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28856" y="7222068"/>
            <a:ext cx="455519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register, contact the Recovery College: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Phone-  01 7007907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Email-    recoverycollege@dcu.ie   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Website- www.recoverycollege.ie</a:t>
            </a:r>
            <a:endParaRPr/>
          </a:p>
        </p:txBody>
      </p:sp>
      <p:sp>
        <p:nvSpPr>
          <p:cNvPr id="96" name="Google Shape;96;p1"/>
          <p:cNvSpPr/>
          <p:nvPr/>
        </p:nvSpPr>
        <p:spPr>
          <a:xfrm>
            <a:off x="-3782" y="1164653"/>
            <a:ext cx="6594300" cy="47166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A28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71600" marR="0" lvl="3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					</a:t>
            </a: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2120049" y="914996"/>
            <a:ext cx="257105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538288" y="685320"/>
            <a:ext cx="5510160" cy="36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>
                <a:solidFill>
                  <a:srgbClr val="A28920"/>
                </a:solidFill>
                <a:latin typeface="Calibri"/>
                <a:ea typeface="Calibri"/>
                <a:cs typeface="Calibri"/>
                <a:sym typeface="Calibri"/>
              </a:rPr>
              <a:t>Nth Dublin Area – Autumn Courses 2019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449373" y="65541"/>
            <a:ext cx="5651078" cy="711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i="1">
                <a:solidFill>
                  <a:srgbClr val="A2892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IE" sz="2000" b="1" i="1" u="sng">
                <a:solidFill>
                  <a:srgbClr val="A28920"/>
                </a:solidFill>
                <a:latin typeface="Calibri"/>
                <a:ea typeface="Calibri"/>
                <a:cs typeface="Calibri"/>
                <a:sym typeface="Calibri"/>
              </a:rPr>
              <a:t>HE DUBLIN NORTH, NORTH EAST RECOVERY COLLEGE </a:t>
            </a:r>
            <a:endParaRPr sz="2000" b="1" i="1">
              <a:solidFill>
                <a:srgbClr val="A289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133804" y="1232378"/>
            <a:ext cx="4303308" cy="191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244440" y="3096923"/>
            <a:ext cx="6296400" cy="17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133804" y="1202646"/>
            <a:ext cx="4557295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Mama Wellness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Supporting Maternal Wellbeing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workshop is open to women who are expecting, mothers who have children, mother’s who have lost babies, family members and professionals                             who support mothers.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416957" y="5997263"/>
            <a:ext cx="5243248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Dates:            Tuesday November 19th 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Venue:           Recovery College Room, DCU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Format:          Introductory Three Hour </a:t>
            </a:r>
            <a:r>
              <a:rPr lang="en-IE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Workshop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Cost: 	        This is a </a:t>
            </a:r>
            <a:r>
              <a:rPr lang="en-IE" sz="200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free course. 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91100" y="1114600"/>
            <a:ext cx="2019949" cy="2309100"/>
          </a:xfrm>
          <a:prstGeom prst="rect">
            <a:avLst/>
          </a:prstGeom>
          <a:noFill/>
          <a:ln w="57150" cap="flat" cmpd="sng">
            <a:solidFill>
              <a:srgbClr val="A2892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On-screen Show (4:3)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Aparajita</vt:lpstr>
      <vt:lpstr>Arial Narrow</vt:lpstr>
      <vt:lpstr>Gill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dcu</dc:creator>
  <cp:lastModifiedBy>Martha Griffin</cp:lastModifiedBy>
  <cp:revision>1</cp:revision>
  <dcterms:created xsi:type="dcterms:W3CDTF">2016-09-19T15:21:55Z</dcterms:created>
  <dcterms:modified xsi:type="dcterms:W3CDTF">2019-09-20T10:51:32Z</dcterms:modified>
</cp:coreProperties>
</file>