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45288" cy="98821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3" roundtripDataSignature="AMtx7mgADAdkDG3Jrs1WTvcXJiUdHq3B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68" y="-5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4425" y="741150"/>
            <a:ext cx="4497050" cy="370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176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4525" y="4694025"/>
            <a:ext cx="5396200" cy="444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9712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57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0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842558" y="3495678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8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86150" y="2133602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2901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681288" y="364069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42901" y="1913469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2467" y="5460102"/>
            <a:ext cx="6669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start date: 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Tuesday 22</a:t>
            </a:r>
            <a:r>
              <a:rPr lang="en-IE" sz="1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November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lang="en-IE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19.30- 21.30pm for 4 weekly evening sessions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Venue: Interfaith Centre, DCU</a:t>
            </a:r>
            <a:endParaRPr sz="16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88839" y="7308304"/>
            <a:ext cx="151590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04863" y="107504"/>
            <a:ext cx="532821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Dublin North, North East Recovery College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1" i="1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</a:t>
            </a:r>
            <a:endParaRPr sz="2000" b="0" i="1" u="none" strike="noStrike" cap="none">
              <a:solidFill>
                <a:srgbClr val="A2892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325544" y="4912587"/>
            <a:ext cx="6297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941426" y="4778536"/>
            <a:ext cx="1766920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Song creation collective!</a:t>
            </a:r>
            <a:endParaRPr sz="2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musical adventure explores the different components involved in song writing and the transformative effect that music can have on a persons mental health, supporting participants towards working collaboratively in the development and performance of a piece of music.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29467" y="3423960"/>
            <a:ext cx="62896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completion of this course learners will explore: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singing, performance and writing melodies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song writing structure.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rhythm and percussion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lyric writing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·      Collaboration using creative group work techniques</a:t>
            </a:r>
            <a:r>
              <a:rPr lang="en-I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8501" y="-38"/>
            <a:ext cx="8109521" cy="918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80475" y="8511968"/>
            <a:ext cx="8135243" cy="6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772816" y="1547664"/>
            <a:ext cx="3240360" cy="1876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42" y="434486"/>
            <a:ext cx="1564618" cy="12284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294743" y="6630369"/>
            <a:ext cx="4556695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 dirty="0">
                <a:solidFill>
                  <a:schemeClr val="dk1"/>
                </a:solidFill>
                <a:sym typeface="Arial"/>
              </a:rPr>
              <a:t>To register, contact </a:t>
            </a:r>
            <a:r>
              <a:rPr lang="en-IE" b="1" dirty="0" smtClean="0">
                <a:solidFill>
                  <a:schemeClr val="dk1"/>
                </a:solidFill>
              </a:rPr>
              <a:t>Better Finglas </a:t>
            </a:r>
            <a:r>
              <a:rPr lang="en-IE" b="1" dirty="0" smtClean="0">
                <a:solidFill>
                  <a:schemeClr val="dk1"/>
                </a:solidFill>
                <a:sym typeface="Arial"/>
              </a:rPr>
              <a:t>or Recovery College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IE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Phone-   </a:t>
            </a:r>
            <a:r>
              <a:rPr lang="en-I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 8642941 Better Finglas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>
                <a:solidFill>
                  <a:schemeClr val="dk1"/>
                </a:solidFill>
              </a:rPr>
              <a:t>	</a:t>
            </a:r>
            <a:r>
              <a:rPr lang="en-IE" sz="16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 </a:t>
            </a:r>
            <a:r>
              <a:rPr lang="en-I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7007907 Recovery College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Email-   </a:t>
            </a:r>
            <a:r>
              <a:rPr lang="en-IE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abcfinglas@barnardos.ie or recoverycollege@dcu.ie             </a:t>
            </a:r>
            <a:endParaRPr dirty="0"/>
          </a:p>
        </p:txBody>
      </p:sp>
      <p:sp>
        <p:nvSpPr>
          <p:cNvPr id="96" name="Google Shape;96;p1"/>
          <p:cNvSpPr/>
          <p:nvPr/>
        </p:nvSpPr>
        <p:spPr>
          <a:xfrm>
            <a:off x="2120049" y="914996"/>
            <a:ext cx="2571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85829" y="409663"/>
            <a:ext cx="5510160" cy="36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Dublin Area – Spring Courses 2020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33805" y="64799"/>
            <a:ext cx="6485314" cy="3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IE" sz="20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DUBLIN NORTH, NORTH EAST RECOVERY COLLEGE</a:t>
            </a:r>
            <a:endParaRPr sz="20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3804" y="1232378"/>
            <a:ext cx="4303308" cy="191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44440" y="3096923"/>
            <a:ext cx="6296400" cy="1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9969" y="1396516"/>
            <a:ext cx="448057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Mama Wellness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Maternal Wellbeing in conjunction with Better </a:t>
            </a:r>
            <a:r>
              <a:rPr lang="en-IE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Finglas</a:t>
            </a:r>
            <a:r>
              <a:rPr lang="en-IE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Barnardos</a:t>
            </a:r>
            <a:r>
              <a:rPr lang="en-IE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E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Tusla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is open to women who are expecting, mothers who have children, </a:t>
            </a:r>
            <a:r>
              <a:rPr lang="en-I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mothers who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lost babies, family members and professionals who support mothers</a:t>
            </a:r>
            <a:r>
              <a:rPr lang="en-I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"/>
          <p:cNvSpPr txBox="1"/>
          <p:nvPr/>
        </p:nvSpPr>
        <p:spPr>
          <a:xfrm>
            <a:off x="3180779" y="5090156"/>
            <a:ext cx="40344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  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</a:t>
            </a:r>
            <a:r>
              <a:rPr lang="en-I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30th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    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10am – 12.45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Venue: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St. Helena’s Family Resource Centre, St. Helena’s Road, </a:t>
            </a:r>
            <a:r>
              <a:rPr lang="en-IE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Finglas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Dublin</a:t>
            </a:r>
            <a:r>
              <a:rPr lang="en-I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Format: </a:t>
            </a:r>
            <a:r>
              <a:rPr lang="en-I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Introductory </a:t>
            </a:r>
            <a:r>
              <a:rPr lang="en-I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Childcare: </a:t>
            </a:r>
            <a:r>
              <a:rPr lang="en-IE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for babies over 12 weeks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8644" y="1127376"/>
            <a:ext cx="2430388" cy="2596328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sp>
        <p:nvSpPr>
          <p:cNvPr id="104" name="Google Shape;104;p1"/>
          <p:cNvSpPr/>
          <p:nvPr/>
        </p:nvSpPr>
        <p:spPr>
          <a:xfrm>
            <a:off x="655950" y="3706664"/>
            <a:ext cx="68762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this workshop, participants will explore: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01337" y="4086416"/>
            <a:ext cx="47243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care – why it is important for mothers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time for mother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IE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Mindfulness and Visualisation exercises 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1154" y="8498256"/>
            <a:ext cx="1182109" cy="67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227</Words>
  <Application>Microsoft Office PowerPoint</Application>
  <PresentationFormat>On-screen Show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 Narrow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</dc:creator>
  <cp:lastModifiedBy>Sarah Davis</cp:lastModifiedBy>
  <cp:revision>3</cp:revision>
  <dcterms:created xsi:type="dcterms:W3CDTF">2016-09-19T15:21:55Z</dcterms:created>
  <dcterms:modified xsi:type="dcterms:W3CDTF">2020-02-26T16:33:52Z</dcterms:modified>
</cp:coreProperties>
</file>