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745288" cy="9882188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Arial Narrow" panose="020B0606020202030204" pitchFamily="3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13" roundtripDataSignature="AMtx7mgADAdkDG3Jrs1WTvcXJiUdHq3B/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1068" y="-52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customschemas.google.com/relationships/presentationmetadata" Target="metadata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viewProps" Target="viewProp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24425" y="741150"/>
            <a:ext cx="4497050" cy="3705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4525" y="4694025"/>
            <a:ext cx="5396200" cy="444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0717637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4525" y="4694025"/>
            <a:ext cx="5396200" cy="444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982788" y="741363"/>
            <a:ext cx="2779712" cy="37052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93571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411692" y="2064810"/>
            <a:ext cx="6034617" cy="6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1842558" y="3495678"/>
            <a:ext cx="7802033" cy="154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-1300692" y="2009778"/>
            <a:ext cx="7802033" cy="451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342900" y="2133602"/>
            <a:ext cx="3028950" cy="6034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3486150" y="2133602"/>
            <a:ext cx="3028950" cy="6034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342901" y="2899833"/>
            <a:ext cx="3030141" cy="5268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3"/>
          </p:nvPr>
        </p:nvSpPr>
        <p:spPr>
          <a:xfrm>
            <a:off x="3483770" y="2046817"/>
            <a:ext cx="3031331" cy="85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4"/>
          </p:nvPr>
        </p:nvSpPr>
        <p:spPr>
          <a:xfrm>
            <a:off x="3483770" y="2899833"/>
            <a:ext cx="3031331" cy="5268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2681288" y="364069"/>
            <a:ext cx="3833813" cy="7804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342901" y="1913469"/>
            <a:ext cx="2256235" cy="6254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1344216" y="817033"/>
            <a:ext cx="41148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1344216" y="7156452"/>
            <a:ext cx="4114800" cy="1073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252467" y="5460102"/>
            <a:ext cx="666936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Course start date: </a:t>
            </a:r>
            <a:r>
              <a:rPr lang="en-IE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Tuesday 22</a:t>
            </a:r>
            <a:r>
              <a:rPr lang="en-IE" sz="1600" b="0" i="0" u="none" strike="noStrike" cap="none" baseline="30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nd</a:t>
            </a:r>
            <a:r>
              <a:rPr lang="en-IE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of November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Format</a:t>
            </a:r>
            <a:r>
              <a:rPr lang="en-IE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 19.30- 21.30pm for 4 weekly evening sessions</a:t>
            </a:r>
            <a:endParaRPr sz="16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Venue: Interfaith Centre, DCU</a:t>
            </a:r>
            <a:endParaRPr sz="1600" b="0" i="0" u="sng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1988839" y="7308304"/>
            <a:ext cx="1515907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3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504863" y="107504"/>
            <a:ext cx="5328217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000" b="1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 Dublin North, North East Recovery College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400" b="1" i="1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In</a:t>
            </a:r>
            <a:endParaRPr sz="2000" b="0" i="1" u="none" strike="noStrike" cap="none">
              <a:solidFill>
                <a:srgbClr val="A2892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8325544" y="4912587"/>
            <a:ext cx="629720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4941426" y="4778536"/>
            <a:ext cx="1766920" cy="6432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4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Song creation collective!</a:t>
            </a:r>
            <a:endParaRPr sz="2400" b="1" i="1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This musical adventure explores the different components involved in song writing and the transformative effect that music can have on a persons mental health, supporting participants towards working collaboratively in the development and performance of a piece of music.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329467" y="3423960"/>
            <a:ext cx="6289651" cy="163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On completion of this course learners will explore: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·      singing, performance and writing melodies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·      song writing structure.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·      rhythm and percussion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·      lyric writing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·      Collaboration using creative group work techniques</a:t>
            </a:r>
            <a:r>
              <a:rPr lang="en-IE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808501" y="-38"/>
            <a:ext cx="8109521" cy="9185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480475" y="8511968"/>
            <a:ext cx="8135243" cy="673074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 txBox="1"/>
          <p:nvPr/>
        </p:nvSpPr>
        <p:spPr>
          <a:xfrm>
            <a:off x="1772816" y="1547664"/>
            <a:ext cx="3240360" cy="1876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" name="Google Shape;93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342" y="434486"/>
            <a:ext cx="1564618" cy="122842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"/>
          <p:cNvSpPr txBox="1"/>
          <p:nvPr/>
        </p:nvSpPr>
        <p:spPr>
          <a:xfrm>
            <a:off x="3294743" y="6630369"/>
            <a:ext cx="4556695" cy="1508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b="1" dirty="0">
                <a:solidFill>
                  <a:schemeClr val="dk1"/>
                </a:solidFill>
                <a:sym typeface="Arial"/>
              </a:rPr>
              <a:t>To register, contact </a:t>
            </a:r>
            <a:r>
              <a:rPr lang="en-IE" b="1" dirty="0" smtClean="0">
                <a:solidFill>
                  <a:schemeClr val="dk1"/>
                </a:solidFill>
              </a:rPr>
              <a:t>Better Finglas </a:t>
            </a:r>
            <a:r>
              <a:rPr lang="en-IE" b="1" dirty="0" smtClean="0">
                <a:solidFill>
                  <a:schemeClr val="dk1"/>
                </a:solidFill>
                <a:sym typeface="Arial"/>
              </a:rPr>
              <a:t>or Recovery College 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b="1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IE" sz="16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Phone-   </a:t>
            </a:r>
            <a:r>
              <a:rPr lang="en-IE" sz="16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01 8642941 Better Finglas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>
                <a:solidFill>
                  <a:schemeClr val="dk1"/>
                </a:solidFill>
              </a:rPr>
              <a:t>	</a:t>
            </a:r>
            <a:r>
              <a:rPr lang="en-IE" sz="160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01 </a:t>
            </a:r>
            <a:r>
              <a:rPr lang="en-IE" sz="16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7007907 Recovery College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Email-   </a:t>
            </a:r>
            <a:r>
              <a:rPr lang="en-IE" sz="16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abcfinglas@barnardos.ie or recoverycollege@dcu.ie             </a:t>
            </a:r>
            <a:endParaRPr dirty="0"/>
          </a:p>
        </p:txBody>
      </p:sp>
      <p:sp>
        <p:nvSpPr>
          <p:cNvPr id="96" name="Google Shape;96;p1"/>
          <p:cNvSpPr/>
          <p:nvPr/>
        </p:nvSpPr>
        <p:spPr>
          <a:xfrm>
            <a:off x="2120049" y="914996"/>
            <a:ext cx="257105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"/>
          <p:cNvSpPr/>
          <p:nvPr/>
        </p:nvSpPr>
        <p:spPr>
          <a:xfrm>
            <a:off x="985829" y="409663"/>
            <a:ext cx="5510160" cy="363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North Dublin Area – Spring Courses 2020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"/>
          <p:cNvSpPr/>
          <p:nvPr/>
        </p:nvSpPr>
        <p:spPr>
          <a:xfrm>
            <a:off x="133805" y="64799"/>
            <a:ext cx="6485314" cy="390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0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en-IE" sz="2000" b="1" i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 DUBLIN NORTH, NORTH EAST RECOVERY COLLEGE</a:t>
            </a:r>
            <a:endParaRPr sz="2000" b="1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"/>
          <p:cNvSpPr/>
          <p:nvPr/>
        </p:nvSpPr>
        <p:spPr>
          <a:xfrm>
            <a:off x="133804" y="1232378"/>
            <a:ext cx="4303308" cy="191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"/>
          <p:cNvSpPr/>
          <p:nvPr/>
        </p:nvSpPr>
        <p:spPr>
          <a:xfrm>
            <a:off x="244440" y="3096923"/>
            <a:ext cx="6296400" cy="17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"/>
          <p:cNvSpPr txBox="1"/>
          <p:nvPr/>
        </p:nvSpPr>
        <p:spPr>
          <a:xfrm>
            <a:off x="59969" y="1396516"/>
            <a:ext cx="4480576" cy="258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4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Mama Wellness 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0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Supporting Maternal Wellbeing in conjunction with Better </a:t>
            </a:r>
            <a:r>
              <a:rPr lang="en-IE" sz="20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Finglas</a:t>
            </a:r>
            <a:r>
              <a:rPr lang="en-IE" sz="20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IE" sz="20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Barnardos</a:t>
            </a:r>
            <a:r>
              <a:rPr lang="en-IE" sz="20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en-IE" sz="2000" i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Tusla</a:t>
            </a:r>
            <a:endParaRPr sz="20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workshop is open to women who are expecting, mothers who have children, </a:t>
            </a:r>
            <a:r>
              <a:rPr lang="en-I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mothers who </a:t>
            </a:r>
            <a:r>
              <a:rPr lang="en-I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have lost babies, family members and professionals who support mothers</a:t>
            </a:r>
            <a:r>
              <a:rPr lang="en-I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2;p1"/>
          <p:cNvSpPr txBox="1"/>
          <p:nvPr/>
        </p:nvSpPr>
        <p:spPr>
          <a:xfrm>
            <a:off x="3180779" y="5090156"/>
            <a:ext cx="4034400" cy="1846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Date:    </a:t>
            </a:r>
            <a:r>
              <a:rPr lang="en-I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Monday</a:t>
            </a:r>
            <a:r>
              <a:rPr lang="en-IE" sz="1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I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March 30th </a:t>
            </a:r>
            <a:endParaRPr sz="16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Time:     </a:t>
            </a:r>
            <a:r>
              <a:rPr lang="en-I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10am – 12.45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Venue: </a:t>
            </a:r>
            <a:r>
              <a:rPr lang="en-I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St. Helena’s Family Resource Centre, St. Helena’s Road, </a:t>
            </a:r>
            <a:r>
              <a:rPr lang="en-IE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Finglas</a:t>
            </a:r>
            <a:r>
              <a:rPr lang="en-I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Dublin</a:t>
            </a:r>
            <a:r>
              <a:rPr lang="en-IE" sz="1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Format: </a:t>
            </a:r>
            <a:r>
              <a:rPr lang="en-I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Introductory </a:t>
            </a:r>
            <a:r>
              <a:rPr lang="en-I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Workshop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Childcare: </a:t>
            </a:r>
            <a:r>
              <a:rPr lang="en-I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Available for babies over 12 weeks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" name="Google Shape;103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58644" y="1127376"/>
            <a:ext cx="2430388" cy="2596328"/>
          </a:xfrm>
          <a:prstGeom prst="rect">
            <a:avLst/>
          </a:prstGeom>
          <a:noFill/>
          <a:ln>
            <a:noFill/>
          </a:ln>
          <a:effectLst>
            <a:softEdge rad="355600"/>
          </a:effectLst>
        </p:spPr>
      </p:pic>
      <p:sp>
        <p:nvSpPr>
          <p:cNvPr id="104" name="Google Shape;104;p1"/>
          <p:cNvSpPr/>
          <p:nvPr/>
        </p:nvSpPr>
        <p:spPr>
          <a:xfrm>
            <a:off x="655950" y="3706664"/>
            <a:ext cx="68762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During this workshop, participants will explore:</a:t>
            </a:r>
            <a:endParaRPr sz="20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"/>
          <p:cNvSpPr/>
          <p:nvPr/>
        </p:nvSpPr>
        <p:spPr>
          <a:xfrm>
            <a:off x="701337" y="4086416"/>
            <a:ext cx="472433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IE" sz="18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Self care – why it is important for mothers 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IE" sz="18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Making time for mother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IE" sz="18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Mindfulness and Visualisation exercises </a:t>
            </a:r>
            <a:endParaRPr sz="1800" b="1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6" name="Google Shape;106;p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621154" y="8498256"/>
            <a:ext cx="1182109" cy="676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227</Words>
  <Application>Microsoft Office PowerPoint</Application>
  <PresentationFormat>On-screen Show (4:3)</PresentationFormat>
  <Paragraphs>34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Arial Narrow</vt:lpstr>
      <vt:lpstr>Arial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dcu</dc:creator>
  <cp:lastModifiedBy>Sarah Davis</cp:lastModifiedBy>
  <cp:revision>3</cp:revision>
  <dcterms:created xsi:type="dcterms:W3CDTF">2016-09-19T15:21:55Z</dcterms:created>
  <dcterms:modified xsi:type="dcterms:W3CDTF">2020-02-26T16:33:52Z</dcterms:modified>
</cp:coreProperties>
</file>