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745288" cy="9882188"/>
  <p:embeddedFontLst>
    <p:embeddedFont>
      <p:font typeface="Gill Sans" panose="020B0604020202020204" charset="0"/>
      <p:regular r:id="rId4"/>
      <p:bold r:id="rId5"/>
    </p:embeddedFon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99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4425" y="741150"/>
            <a:ext cx="4497050" cy="370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9712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0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8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8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8615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1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42901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52467" y="5460102"/>
            <a:ext cx="6669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start date: 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 22</a:t>
            </a:r>
            <a:r>
              <a:rPr lang="en-IE" sz="1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November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19.30- 21.30pm for 4 weekly evening sessions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Venue: Interfaith Centre, DCU</a:t>
            </a:r>
            <a:endParaRPr sz="16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988839" y="7308304"/>
            <a:ext cx="151590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04863" y="107504"/>
            <a:ext cx="532821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Dublin North, North East Recovery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 collaboration with the DCU School of Nursing &amp; Human Sciences</a:t>
            </a:r>
            <a:endParaRPr sz="1400" b="0" i="1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325544" y="4912587"/>
            <a:ext cx="6297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64591" y="1016288"/>
            <a:ext cx="474728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 creation collective!</a:t>
            </a:r>
            <a:endParaRPr sz="2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musical adventure explores the different components involved in song writing and the transformative effect that music can have on a persons mental health, supporting participants towards working collaboratively in the development and performance of a piece of music.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9467" y="3423960"/>
            <a:ext cx="62896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completion of this course learners will explore: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singing, performance and writing melodies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song writing structure.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rhythm and percussion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lyric writing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Collaboration using creative group work techniques</a:t>
            </a:r>
            <a:r>
              <a:rPr lang="en-IE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00" y="2089573"/>
            <a:ext cx="6858599" cy="71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67" y="8419693"/>
            <a:ext cx="6162253" cy="7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772816" y="1547664"/>
            <a:ext cx="3240360" cy="187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20688" y="3779912"/>
            <a:ext cx="5832648" cy="161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061" y="6862028"/>
            <a:ext cx="4555197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register, contact the Recovery College: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Phone-  01 7007907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Email-    recoverycollege@dcu.ie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Website- www.recoverycollege.ie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050" y="815400"/>
            <a:ext cx="6810300" cy="46962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A28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120049" y="914996"/>
            <a:ext cx="2571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98452" y="3197375"/>
            <a:ext cx="57369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This Course Participants will explore: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Self care and self love and                                                   why it is important for mothers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Dealing with challenges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and intuition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Compassion and gratitude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Restorative Yoga and introduction to being mindful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43325" y="1055850"/>
            <a:ext cx="4236600" cy="2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latin typeface="Calibri"/>
                <a:ea typeface="Calibri"/>
                <a:cs typeface="Calibri"/>
                <a:sym typeface="Calibri"/>
              </a:rPr>
              <a:t>Mama Wellness – Supporting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latin typeface="Calibri"/>
                <a:ea typeface="Calibri"/>
                <a:cs typeface="Calibri"/>
                <a:sym typeface="Calibri"/>
              </a:rPr>
              <a:t>Maternal Wellbeing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This course  is open to </a:t>
            </a: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everyone: including women </a:t>
            </a:r>
            <a:r>
              <a:rPr lang="en-IE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who are expecting, mothers who have children, mother’s who have lost babies, family members and professionals who support mothers.  </a:t>
            </a: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57559" y="107504"/>
            <a:ext cx="6297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sng" strike="noStrike" cap="none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THE DUBLIN NORTH, NORTH EAST RECOVERY COLLEGE </a:t>
            </a:r>
            <a:endParaRPr sz="2000" b="1" i="0" u="sng" strike="noStrike" cap="none">
              <a:solidFill>
                <a:srgbClr val="A289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rgbClr val="A28920"/>
                </a:solidFill>
                <a:latin typeface="Calibri"/>
                <a:ea typeface="Calibri"/>
                <a:cs typeface="Calibri"/>
                <a:sym typeface="Calibri"/>
              </a:rPr>
              <a:t>Louth Area – Autumn Courses</a:t>
            </a:r>
            <a:endParaRPr sz="2000" b="1" i="0" u="none" strike="noStrike" cap="none">
              <a:solidFill>
                <a:srgbClr val="A289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18897" y="5046800"/>
            <a:ext cx="597169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Date:  </a:t>
            </a: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 November 8</a:t>
            </a:r>
            <a:r>
              <a:rPr lang="en-IE"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(10am-12pm)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Format: </a:t>
            </a: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 Weekly Two Hour Sessions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Venue: </a:t>
            </a: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DKIT Dept. of Nursing, Midwifery and Early Years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Cost: 10 euro for the course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037" y="7823869"/>
            <a:ext cx="4164961" cy="5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3176" y="7823869"/>
            <a:ext cx="796594" cy="5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6008914" y="3879503"/>
            <a:ext cx="33179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1 - Self Care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2 - Self Love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3 - Dealing with challenges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4 - Visualising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5 - Power and intuition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Week 6 - Compassion and gratitude  </a:t>
            </a:r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9914" y="1248398"/>
            <a:ext cx="2084767" cy="200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Gill Sans</vt:lpstr>
      <vt:lpstr>Arial Narrow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Kelly</dc:creator>
  <cp:lastModifiedBy>Martha Griffin</cp:lastModifiedBy>
  <cp:revision>1</cp:revision>
  <dcterms:modified xsi:type="dcterms:W3CDTF">2019-10-15T10:52:08Z</dcterms:modified>
</cp:coreProperties>
</file>