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6858000" cy="9144000" type="screen4x3"/>
  <p:notesSz cx="6745288" cy="9882188"/>
  <p:embeddedFontLst>
    <p:embeddedFont>
      <p:font typeface="Gill Sans" panose="020B0604020202020204" charset="0"/>
      <p:regular r:id="rId4"/>
      <p:bold r:id="rId5"/>
    </p:embeddedFont>
    <p:embeddedFont>
      <p:font typeface="Arial Narrow" panose="020B0606020202030204" pitchFamily="34" charset="0"/>
      <p:regular r:id="rId6"/>
      <p:bold r:id="rId7"/>
      <p:italic r:id="rId8"/>
      <p:boldItalic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1992" y="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24425" y="741150"/>
            <a:ext cx="4497050" cy="370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4525" y="4694025"/>
            <a:ext cx="5396200" cy="444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4525" y="4694025"/>
            <a:ext cx="5396200" cy="444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82788" y="741363"/>
            <a:ext cx="2779712" cy="3705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411692" y="2064810"/>
            <a:ext cx="6034617" cy="6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842558" y="3495678"/>
            <a:ext cx="7802033" cy="154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300692" y="2009778"/>
            <a:ext cx="7802033" cy="451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342900" y="2133602"/>
            <a:ext cx="302895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3486150" y="2133602"/>
            <a:ext cx="302895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342901" y="2899833"/>
            <a:ext cx="3030141" cy="526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3483770" y="2046817"/>
            <a:ext cx="3031331" cy="8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3483770" y="2899833"/>
            <a:ext cx="3031331" cy="526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681288" y="364069"/>
            <a:ext cx="3833813" cy="7804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342901" y="1913469"/>
            <a:ext cx="2256235" cy="625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344216" y="817033"/>
            <a:ext cx="41148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344216" y="7156452"/>
            <a:ext cx="4114800" cy="1073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252467" y="5460102"/>
            <a:ext cx="666936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Course start date: </a:t>
            </a:r>
            <a:r>
              <a:rPr lang="en-IE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Tuesday 22</a:t>
            </a:r>
            <a:r>
              <a:rPr lang="en-IE" sz="1600" b="0" i="0" u="none" strike="noStrike" cap="none" baseline="30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IE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of November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Format</a:t>
            </a:r>
            <a:r>
              <a:rPr lang="en-IE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19.30- 21.30pm for 4 weekly evening sessions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Venue: Interfaith Centre, DCU</a:t>
            </a:r>
            <a:endParaRPr sz="1600" b="0" i="0" u="sng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1988839" y="7308304"/>
            <a:ext cx="151590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504863" y="107504"/>
            <a:ext cx="5328217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IE" sz="20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 Dublin North, North East Recovery College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IE" sz="1400" b="1" i="1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In collaboration with the DCU School of Nursing &amp; Human Sciences</a:t>
            </a:r>
            <a:endParaRPr sz="1400" b="0" i="1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8325544" y="4912587"/>
            <a:ext cx="629720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IE" sz="1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464591" y="1016288"/>
            <a:ext cx="4747289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IE" sz="24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Song creation collective!</a:t>
            </a:r>
            <a:endParaRPr sz="2400" b="1" i="1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IE"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This musical adventure explores the different components involved in song writing and the transformative effect that music can have on a persons mental health, supporting participants towards working collaboratively in the development and performance of a piece of music.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329467" y="3423960"/>
            <a:ext cx="6289651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IE" sz="2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 completion of this course learners will explore:</a:t>
            </a:r>
            <a:endParaRPr sz="2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·      singing, performance and writing melodies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·      song writing structure.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·      rhythm and percussion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·      lyric writing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·      Collaboration using creative group work techniques</a:t>
            </a:r>
            <a:r>
              <a:rPr lang="en-IE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Google Shape;9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300" y="2089573"/>
            <a:ext cx="6858599" cy="715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9467" y="8419693"/>
            <a:ext cx="6162253" cy="78176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3"/>
          <p:cNvSpPr txBox="1"/>
          <p:nvPr/>
        </p:nvSpPr>
        <p:spPr>
          <a:xfrm>
            <a:off x="1772816" y="1547664"/>
            <a:ext cx="3240360" cy="187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620688" y="3779912"/>
            <a:ext cx="5832648" cy="161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6061" y="6862028"/>
            <a:ext cx="4555197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IE" sz="1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register, contact the Recovery College: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IE" sz="1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Phone-  01 7007907</a:t>
            </a:r>
            <a:endParaRPr sz="13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IE" sz="1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Email-    recoverycollege@dcu.ie      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IE" sz="1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Website- www.recoverycollege.ie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6050" y="815400"/>
            <a:ext cx="6810300" cy="4696200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A289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2120049" y="914996"/>
            <a:ext cx="257105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IE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498452" y="3197375"/>
            <a:ext cx="5736900" cy="25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IE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 This Course Participants will explore:</a:t>
            </a: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IE" sz="18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Self care and self love and                                                   why it is important for mothers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IE" sz="18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Dealing with challenges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IE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Power and intuition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IE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Compassion and gratitude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IE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Restorative Yoga and introduction to being mindful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3"/>
          <p:cNvSpPr txBox="1"/>
          <p:nvPr/>
        </p:nvSpPr>
        <p:spPr>
          <a:xfrm>
            <a:off x="243325" y="1055850"/>
            <a:ext cx="4236600" cy="24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IE" sz="2000" b="1" i="0" u="none" strike="noStrike" cap="none">
                <a:latin typeface="Calibri"/>
                <a:ea typeface="Calibri"/>
                <a:cs typeface="Calibri"/>
                <a:sym typeface="Calibri"/>
              </a:rPr>
              <a:t>Mama Wellness – Supporting 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IE" sz="2000" b="1" i="0" u="none" strike="noStrike" cap="none">
                <a:latin typeface="Calibri"/>
                <a:ea typeface="Calibri"/>
                <a:cs typeface="Calibri"/>
                <a:sym typeface="Calibri"/>
              </a:rPr>
              <a:t>Maternal Wellbeing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IE" sz="1800" b="0" i="0" u="none" strike="noStrike" cap="none">
                <a:latin typeface="Calibri"/>
                <a:ea typeface="Calibri"/>
                <a:cs typeface="Calibri"/>
                <a:sym typeface="Calibri"/>
              </a:rPr>
              <a:t>This course  is open to </a:t>
            </a:r>
            <a:r>
              <a:rPr lang="en-IE" sz="1800">
                <a:latin typeface="Calibri"/>
                <a:ea typeface="Calibri"/>
                <a:cs typeface="Calibri"/>
                <a:sym typeface="Calibri"/>
              </a:rPr>
              <a:t>everyone: including women </a:t>
            </a:r>
            <a:r>
              <a:rPr lang="en-IE" sz="1800" b="0" i="0" u="none" strike="noStrike" cap="none">
                <a:latin typeface="Calibri"/>
                <a:ea typeface="Calibri"/>
                <a:cs typeface="Calibri"/>
                <a:sym typeface="Calibri"/>
              </a:rPr>
              <a:t>who are expecting, mothers who have children, mother’s who have lost babies, family members and professionals who support mothers.  </a:t>
            </a:r>
            <a:endParaRPr sz="18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3"/>
          <p:cNvSpPr txBox="1"/>
          <p:nvPr/>
        </p:nvSpPr>
        <p:spPr>
          <a:xfrm>
            <a:off x="257559" y="107504"/>
            <a:ext cx="629720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IE" sz="2000" b="1" i="0" u="sng" strike="noStrike" cap="none">
                <a:solidFill>
                  <a:srgbClr val="A28920"/>
                </a:solidFill>
                <a:latin typeface="Calibri"/>
                <a:ea typeface="Calibri"/>
                <a:cs typeface="Calibri"/>
                <a:sym typeface="Calibri"/>
              </a:rPr>
              <a:t>THE DUBLIN NORTH, NORTH EAST RECOVERY COLLEGE </a:t>
            </a:r>
            <a:endParaRPr sz="2000" b="1" i="0" u="sng" strike="noStrike" cap="none">
              <a:solidFill>
                <a:srgbClr val="A289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IE" sz="2000" b="1" i="0" u="none" strike="noStrike" cap="none">
                <a:solidFill>
                  <a:srgbClr val="A28920"/>
                </a:solidFill>
                <a:latin typeface="Calibri"/>
                <a:ea typeface="Calibri"/>
                <a:cs typeface="Calibri"/>
                <a:sym typeface="Calibri"/>
              </a:rPr>
              <a:t>Louth Area – Autumn Courses</a:t>
            </a:r>
            <a:endParaRPr sz="2000" b="1" i="0" u="none" strike="noStrike" cap="none">
              <a:solidFill>
                <a:srgbClr val="A289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3"/>
          <p:cNvSpPr/>
          <p:nvPr/>
        </p:nvSpPr>
        <p:spPr>
          <a:xfrm>
            <a:off x="518897" y="5046800"/>
            <a:ext cx="5971696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IE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Date:  </a:t>
            </a:r>
            <a:r>
              <a:rPr lang="en-IE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Friday November 8</a:t>
            </a:r>
            <a:r>
              <a:rPr lang="en-IE" sz="1800" b="0" i="0" u="none" strike="noStrike" cap="none" baseline="30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IE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(10am-12pm)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IE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Format: </a:t>
            </a:r>
            <a:r>
              <a:rPr lang="en-IE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Four Weekly Two Hour Sessions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IE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Venue: </a:t>
            </a:r>
            <a:r>
              <a:rPr lang="en-IE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DKIT Dept. of Nursing, Midwifery and Early Years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IE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Cost: 10 euro for the course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2037" y="7823869"/>
            <a:ext cx="4164961" cy="595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13176" y="7823869"/>
            <a:ext cx="796594" cy="59582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3"/>
          <p:cNvSpPr/>
          <p:nvPr/>
        </p:nvSpPr>
        <p:spPr>
          <a:xfrm>
            <a:off x="-6008914" y="3879503"/>
            <a:ext cx="331796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4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Week 1 - Self Care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4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Week 2 - Self Love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4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Week 3 - Dealing with challenges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4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Week 4 - Visualising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4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Week 5 - Power and intuition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4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Week 6 - Compassion and gratitude  </a:t>
            </a:r>
            <a:endParaRPr/>
          </a:p>
        </p:txBody>
      </p:sp>
      <p:pic>
        <p:nvPicPr>
          <p:cNvPr id="104" name="Google Shape;104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79914" y="1248398"/>
            <a:ext cx="2084767" cy="2006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267</Words>
  <Application>Microsoft Office PowerPoint</Application>
  <PresentationFormat>On-screen Show (4:3)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Gill Sans</vt:lpstr>
      <vt:lpstr>Arial Narrow</vt:lpstr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Kelly</dc:creator>
  <cp:lastModifiedBy>Martha Griffin</cp:lastModifiedBy>
  <cp:revision>1</cp:revision>
  <dcterms:modified xsi:type="dcterms:W3CDTF">2019-10-15T10:52:08Z</dcterms:modified>
</cp:coreProperties>
</file>