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745288" cy="9882188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Gill Sans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856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4425" y="741150"/>
            <a:ext cx="4497050" cy="370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4525" y="4694025"/>
            <a:ext cx="5396200" cy="444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4525" y="4694025"/>
            <a:ext cx="5396200" cy="444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1363"/>
            <a:ext cx="2779712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10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842558" y="3495678"/>
            <a:ext cx="780203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300692" y="2009778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486150" y="2133602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2901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483770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483770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681288" y="364069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42901" y="1913469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344216" y="7156452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605" y="3383157"/>
            <a:ext cx="6997369" cy="60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/>
        </p:nvSpPr>
        <p:spPr>
          <a:xfrm>
            <a:off x="7710336" y="6010312"/>
            <a:ext cx="6669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988839" y="7308304"/>
            <a:ext cx="151590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04863" y="107504"/>
            <a:ext cx="532821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Dublin North, North East Recovery College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1" i="1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 collaboration with the DCU School of Nursing &amp; Human Sciences</a:t>
            </a:r>
            <a:endParaRPr sz="1400" b="0" i="1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8325544" y="4912587"/>
            <a:ext cx="62972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96943" y="1074247"/>
            <a:ext cx="474728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Song creation collective!</a:t>
            </a:r>
            <a:endParaRPr sz="2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musical adventure explores the different components involved in song writing and the transformative effect that music can have on a persons mental health, supporting participants towards working collaboratively in the development and performance of a piece of music.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772816" y="1547664"/>
            <a:ext cx="3240360" cy="187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9163" y="1677622"/>
            <a:ext cx="6939042" cy="281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en-IE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‘Self </a:t>
            </a:r>
            <a:r>
              <a:rPr lang="en-I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Love Programme,’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‘My Home, My Sanctuary,’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Healthy </a:t>
            </a:r>
            <a:r>
              <a:rPr lang="en-I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Relationships with Food,’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Thoughts</a:t>
            </a:r>
            <a:r>
              <a:rPr lang="en-I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Feelings &amp; </a:t>
            </a:r>
            <a:r>
              <a:rPr lang="en-I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Actions’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Meeting </a:t>
            </a:r>
            <a:r>
              <a:rPr lang="en-I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online, Making it </a:t>
            </a:r>
            <a:r>
              <a:rPr lang="en-I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Meaningful</a:t>
            </a:r>
            <a:endParaRPr lang="en-I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‘Understanding Stigma and Dealing </a:t>
            </a:r>
            <a:r>
              <a:rPr lang="en-I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with Discrimination’</a:t>
            </a:r>
            <a:endParaRPr lang="en-IE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Understanding </a:t>
            </a:r>
            <a:r>
              <a:rPr lang="en-I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Trauma</a:t>
            </a:r>
            <a:r>
              <a:rPr lang="en-I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I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it Impacts us.’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E" b="1" i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2725644" y="6087529"/>
            <a:ext cx="4555197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>
                <a:solidFill>
                  <a:srgbClr val="A28920"/>
                </a:solidFill>
                <a:sym typeface="Arial"/>
              </a:rPr>
              <a:t>To register, contact the Recovery College: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>
                <a:solidFill>
                  <a:srgbClr val="A28920"/>
                </a:solidFill>
                <a:sym typeface="Arial"/>
              </a:rPr>
              <a:t>phone</a:t>
            </a:r>
            <a:r>
              <a:rPr lang="en-IE" sz="1600" b="1" dirty="0">
                <a:solidFill>
                  <a:srgbClr val="494429"/>
                </a:solidFill>
                <a:sym typeface="Arial"/>
              </a:rPr>
              <a:t>-  01 7007907</a:t>
            </a:r>
            <a:endParaRPr sz="1600" b="1" dirty="0">
              <a:solidFill>
                <a:srgbClr val="494429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>
                <a:solidFill>
                  <a:srgbClr val="A28920"/>
                </a:solidFill>
                <a:sym typeface="Arial"/>
              </a:rPr>
              <a:t>email-</a:t>
            </a:r>
            <a:r>
              <a:rPr lang="en-IE" sz="1600" b="1" dirty="0">
                <a:solidFill>
                  <a:srgbClr val="494429"/>
                </a:solidFill>
                <a:sym typeface="Arial"/>
              </a:rPr>
              <a:t>    recoverycollege@dcu.ie            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>
                <a:solidFill>
                  <a:srgbClr val="A28920"/>
                </a:solidFill>
                <a:sym typeface="Arial"/>
              </a:rPr>
              <a:t>website-</a:t>
            </a:r>
            <a:r>
              <a:rPr lang="en-IE" sz="1600" b="1" dirty="0">
                <a:solidFill>
                  <a:srgbClr val="494429"/>
                </a:solidFill>
                <a:sym typeface="Arial"/>
              </a:rPr>
              <a:t> www.recoverycollege.ie</a:t>
            </a:r>
            <a:endParaRPr sz="1600" dirty="0"/>
          </a:p>
        </p:txBody>
      </p:sp>
      <p:sp>
        <p:nvSpPr>
          <p:cNvPr id="96" name="Google Shape;96;p13"/>
          <p:cNvSpPr/>
          <p:nvPr/>
        </p:nvSpPr>
        <p:spPr>
          <a:xfrm>
            <a:off x="29163" y="1646731"/>
            <a:ext cx="6828837" cy="303158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A28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716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909031" y="862340"/>
            <a:ext cx="25710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13" y="1841550"/>
            <a:ext cx="1709792" cy="1486011"/>
          </a:xfrm>
          <a:prstGeom prst="ellipse">
            <a:avLst/>
          </a:prstGeom>
          <a:noFill/>
          <a:ln>
            <a:noFill/>
          </a:ln>
        </p:spPr>
      </p:pic>
      <p:sp>
        <p:nvSpPr>
          <p:cNvPr id="99" name="Google Shape;99;p13"/>
          <p:cNvSpPr/>
          <p:nvPr/>
        </p:nvSpPr>
        <p:spPr>
          <a:xfrm>
            <a:off x="658242" y="55360"/>
            <a:ext cx="5510160" cy="50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</a:t>
            </a:r>
            <a:r>
              <a:rPr lang="en-IE" sz="1400" b="1" u="sng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HE DUBLIN NORTH, NORTH EAST RECOVERY COLLEGE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33804" y="1232378"/>
            <a:ext cx="4303308" cy="191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44440" y="3096923"/>
            <a:ext cx="6296400" cy="17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78972" y="4714509"/>
            <a:ext cx="6889233" cy="53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IE" sz="1800" dirty="0" smtClean="0">
                <a:solidFill>
                  <a:srgbClr val="002060"/>
                </a:solidFill>
              </a:rPr>
              <a:t>Full Programme Details &amp; Arrangements Available To Follow</a:t>
            </a:r>
          </a:p>
        </p:txBody>
      </p:sp>
      <p:sp>
        <p:nvSpPr>
          <p:cNvPr id="103" name="Google Shape;103;p13"/>
          <p:cNvSpPr/>
          <p:nvPr/>
        </p:nvSpPr>
        <p:spPr>
          <a:xfrm>
            <a:off x="263058" y="1286604"/>
            <a:ext cx="4750118" cy="175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957413" y="1814416"/>
            <a:ext cx="5680800" cy="20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1018921" y="430626"/>
            <a:ext cx="53028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dirty="0" smtClean="0">
                <a:solidFill>
                  <a:srgbClr val="A28920"/>
                </a:solidFill>
                <a:latin typeface="Calibri"/>
                <a:ea typeface="Calibri"/>
                <a:cs typeface="Calibri"/>
                <a:sym typeface="Calibri"/>
              </a:rPr>
              <a:t>Online Summer Schedule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 smtClean="0">
                <a:solidFill>
                  <a:srgbClr val="A28920"/>
                </a:solidFill>
                <a:latin typeface="Calibri"/>
                <a:ea typeface="Calibri"/>
                <a:cs typeface="Calibri"/>
                <a:sym typeface="Calibri"/>
              </a:rPr>
              <a:t>Courses commence the week of    Monday May 18th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2400" b="1" dirty="0" smtClean="0">
              <a:solidFill>
                <a:srgbClr val="A289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A289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605" y="8570497"/>
            <a:ext cx="6997369" cy="7883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154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Calibri</vt:lpstr>
      <vt:lpstr>Arial Narrow</vt:lpstr>
      <vt:lpstr>Gill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Kelly</dc:creator>
  <cp:lastModifiedBy>Martha Griffin</cp:lastModifiedBy>
  <cp:revision>8</cp:revision>
  <dcterms:modified xsi:type="dcterms:W3CDTF">2020-04-30T06:53:12Z</dcterms:modified>
</cp:coreProperties>
</file>